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60C66A-0069-419B-9BDC-8D24C721AE7F}" v="1" dt="2025-03-09T18:48:26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ome Garcia Villaverde" userId="1fd2869a-0f10-470b-b2a7-79342c764531" providerId="ADAL" clId="{C060C66A-0069-419B-9BDC-8D24C721AE7F}"/>
    <pc:docChg chg="undo custSel modSld">
      <pc:chgData name="Salome Garcia Villaverde" userId="1fd2869a-0f10-470b-b2a7-79342c764531" providerId="ADAL" clId="{C060C66A-0069-419B-9BDC-8D24C721AE7F}" dt="2025-03-09T18:50:11.260" v="70" actId="1076"/>
      <pc:docMkLst>
        <pc:docMk/>
      </pc:docMkLst>
      <pc:sldChg chg="addSp modSp mod">
        <pc:chgData name="Salome Garcia Villaverde" userId="1fd2869a-0f10-470b-b2a7-79342c764531" providerId="ADAL" clId="{C060C66A-0069-419B-9BDC-8D24C721AE7F}" dt="2025-03-09T18:50:11.260" v="70" actId="1076"/>
        <pc:sldMkLst>
          <pc:docMk/>
          <pc:sldMk cId="1720658991" sldId="259"/>
        </pc:sldMkLst>
        <pc:spChg chg="add mod">
          <ac:chgData name="Salome Garcia Villaverde" userId="1fd2869a-0f10-470b-b2a7-79342c764531" providerId="ADAL" clId="{C060C66A-0069-419B-9BDC-8D24C721AE7F}" dt="2025-03-09T18:50:11.260" v="70" actId="1076"/>
          <ac:spMkLst>
            <pc:docMk/>
            <pc:sldMk cId="1720658991" sldId="259"/>
            <ac:spMk id="2" creationId="{7F3AF24A-C050-D166-C3F4-0B85421E2F99}"/>
          </ac:spMkLst>
        </pc:spChg>
        <pc:spChg chg="mod">
          <ac:chgData name="Salome Garcia Villaverde" userId="1fd2869a-0f10-470b-b2a7-79342c764531" providerId="ADAL" clId="{C060C66A-0069-419B-9BDC-8D24C721AE7F}" dt="2025-03-09T18:50:03.208" v="66" actId="1076"/>
          <ac:spMkLst>
            <pc:docMk/>
            <pc:sldMk cId="1720658991" sldId="259"/>
            <ac:spMk id="6" creationId="{BB47CAA5-AD4E-0C70-9A31-36CC29C73B3F}"/>
          </ac:spMkLst>
        </pc:spChg>
        <pc:spChg chg="mod">
          <ac:chgData name="Salome Garcia Villaverde" userId="1fd2869a-0f10-470b-b2a7-79342c764531" providerId="ADAL" clId="{C060C66A-0069-419B-9BDC-8D24C721AE7F}" dt="2025-03-09T18:50:05.959" v="67" actId="1076"/>
          <ac:spMkLst>
            <pc:docMk/>
            <pc:sldMk cId="1720658991" sldId="259"/>
            <ac:spMk id="7" creationId="{EF309C47-7896-A97D-A918-1B2D24A9A595}"/>
          </ac:spMkLst>
        </pc:spChg>
        <pc:picChg chg="mod">
          <ac:chgData name="Salome Garcia Villaverde" userId="1fd2869a-0f10-470b-b2a7-79342c764531" providerId="ADAL" clId="{C060C66A-0069-419B-9BDC-8D24C721AE7F}" dt="2025-03-09T18:50:08.860" v="69" actId="1076"/>
          <ac:picMkLst>
            <pc:docMk/>
            <pc:sldMk cId="1720658991" sldId="259"/>
            <ac:picMk id="3" creationId="{96DE435B-FF1D-2864-77C2-D7C193ECA861}"/>
          </ac:picMkLst>
        </pc:picChg>
        <pc:picChg chg="mod">
          <ac:chgData name="Salome Garcia Villaverde" userId="1fd2869a-0f10-470b-b2a7-79342c764531" providerId="ADAL" clId="{C060C66A-0069-419B-9BDC-8D24C721AE7F}" dt="2025-03-09T18:50:06.973" v="68" actId="1076"/>
          <ac:picMkLst>
            <pc:docMk/>
            <pc:sldMk cId="1720658991" sldId="259"/>
            <ac:picMk id="5" creationId="{7630AA57-E1CE-FFDF-7A5D-491B7F1FFF1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EDB2-8F0B-4991-867F-94B0FEF29D0E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2CD3-0D22-4785-888B-A3670C96B1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87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EDB2-8F0B-4991-867F-94B0FEF29D0E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2CD3-0D22-4785-888B-A3670C96B1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53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EDB2-8F0B-4991-867F-94B0FEF29D0E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2CD3-0D22-4785-888B-A3670C96B1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19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EDB2-8F0B-4991-867F-94B0FEF29D0E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2CD3-0D22-4785-888B-A3670C96B1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563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EDB2-8F0B-4991-867F-94B0FEF29D0E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2CD3-0D22-4785-888B-A3670C96B1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96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EDB2-8F0B-4991-867F-94B0FEF29D0E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2CD3-0D22-4785-888B-A3670C96B1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40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EDB2-8F0B-4991-867F-94B0FEF29D0E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2CD3-0D22-4785-888B-A3670C96B1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09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EDB2-8F0B-4991-867F-94B0FEF29D0E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2CD3-0D22-4785-888B-A3670C96B1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918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EDB2-8F0B-4991-867F-94B0FEF29D0E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2CD3-0D22-4785-888B-A3670C96B1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37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EDB2-8F0B-4991-867F-94B0FEF29D0E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2CD3-0D22-4785-888B-A3670C96B1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21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EDB2-8F0B-4991-867F-94B0FEF29D0E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2CD3-0D22-4785-888B-A3670C96B1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124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AEDB2-8F0B-4991-867F-94B0FEF29D0E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B32CD3-0D22-4785-888B-A3670C96B1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8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DE435B-FF1D-2864-77C2-D7C193ECA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748" y="1515590"/>
            <a:ext cx="4234066" cy="38268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630AA57-E1CE-FFDF-7A5D-491B7F1FF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09" y="1570025"/>
            <a:ext cx="4890648" cy="368881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B47CAA5-AD4E-0C70-9A31-36CC29C73B3F}"/>
              </a:ext>
            </a:extLst>
          </p:cNvPr>
          <p:cNvSpPr txBox="1"/>
          <p:nvPr/>
        </p:nvSpPr>
        <p:spPr>
          <a:xfrm>
            <a:off x="295510" y="531642"/>
            <a:ext cx="838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CIRCUITOS MENORES  - VII DUATLON CROSS INCLUSIVO VILLASANDINO - 2025</a:t>
            </a:r>
          </a:p>
          <a:p>
            <a:endParaRPr lang="es-ES" dirty="0"/>
          </a:p>
          <a:p>
            <a:r>
              <a:rPr lang="es-ES" dirty="0"/>
              <a:t>BICICLETA				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309C47-7896-A97D-A918-1B2D24A9A595}"/>
              </a:ext>
            </a:extLst>
          </p:cNvPr>
          <p:cNvSpPr txBox="1"/>
          <p:nvPr/>
        </p:nvSpPr>
        <p:spPr>
          <a:xfrm>
            <a:off x="5309748" y="992525"/>
            <a:ext cx="481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CARRERA A PIE				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CF47C1D-EA31-7C2C-CB80-9EF2D3067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680" y="75634"/>
            <a:ext cx="1082134" cy="104403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F3AF24A-C050-D166-C3F4-0B85421E2F99}"/>
              </a:ext>
            </a:extLst>
          </p:cNvPr>
          <p:cNvSpPr txBox="1"/>
          <p:nvPr/>
        </p:nvSpPr>
        <p:spPr>
          <a:xfrm>
            <a:off x="1217313" y="5666056"/>
            <a:ext cx="79376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10210"/>
                </a:solidFill>
                <a:effectLst/>
                <a:highlight>
                  <a:srgbClr val="FFFF00"/>
                </a:highlight>
              </a:rPr>
              <a:t>3 Vueltas RUN  2,0 Km </a:t>
            </a:r>
            <a:r>
              <a:rPr lang="es-ES" b="1" dirty="0">
                <a:solidFill>
                  <a:srgbClr val="010210"/>
                </a:solidFill>
                <a:effectLst/>
              </a:rPr>
              <a:t>+ </a:t>
            </a:r>
            <a:r>
              <a:rPr lang="es-ES" b="1" dirty="0">
                <a:solidFill>
                  <a:srgbClr val="010210"/>
                </a:solidFill>
                <a:effectLst/>
                <a:highlight>
                  <a:srgbClr val="00FFFF"/>
                </a:highlight>
              </a:rPr>
              <a:t>3 Vueltas MTB  6,0 Km </a:t>
            </a:r>
            <a:r>
              <a:rPr lang="es-ES" b="1" dirty="0">
                <a:solidFill>
                  <a:srgbClr val="010210"/>
                </a:solidFill>
                <a:effectLst/>
              </a:rPr>
              <a:t>+</a:t>
            </a:r>
            <a:r>
              <a:rPr lang="es-ES" b="1" dirty="0">
                <a:solidFill>
                  <a:srgbClr val="010210"/>
                </a:solidFill>
                <a:effectLst/>
                <a:highlight>
                  <a:srgbClr val="FFFF00"/>
                </a:highlight>
              </a:rPr>
              <a:t>1 Vuelta RUN  0,7 Km</a:t>
            </a:r>
            <a:endParaRPr lang="es-ES" dirty="0">
              <a:highlight>
                <a:srgbClr val="FFFF00"/>
              </a:highlight>
            </a:endParaRPr>
          </a:p>
          <a:p>
            <a:pPr algn="ctr"/>
            <a:r>
              <a:rPr lang="es-ES" sz="2800" b="1" dirty="0"/>
              <a:t>CADETE- INFANTIL </a:t>
            </a:r>
            <a:r>
              <a:rPr lang="es-E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206589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d8ccdd79-b790-40fe-8cde-4bf6ce2eec57}" enabled="1" method="Standard" siteId="{74b72ba8-5684-402c-98da-e38799398d7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42</Words>
  <Application>Microsoft Office PowerPoint</Application>
  <PresentationFormat>A4 (210 x 297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Salome Garcia Villaverde</dc:creator>
  <cp:lastModifiedBy>Salome Garcia Villaverde</cp:lastModifiedBy>
  <cp:revision>2</cp:revision>
  <dcterms:created xsi:type="dcterms:W3CDTF">2025-03-09T17:33:47Z</dcterms:created>
  <dcterms:modified xsi:type="dcterms:W3CDTF">2025-03-09T18:50:13Z</dcterms:modified>
</cp:coreProperties>
</file>